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0" r:id="rId5"/>
    <p:sldId id="257" r:id="rId6"/>
    <p:sldId id="281" r:id="rId7"/>
    <p:sldId id="261" r:id="rId8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7290"/>
    <a:srgbClr val="53657F"/>
    <a:srgbClr val="2F52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Pollock" userId="87a1a4a4-3733-484b-ac01-18bad5dd8461" providerId="ADAL" clId="{A54A05E8-2DE6-4D75-86B9-B5C0E0ACD5B4}"/>
    <pc:docChg chg="delSld">
      <pc:chgData name="Jennie Pollock" userId="87a1a4a4-3733-484b-ac01-18bad5dd8461" providerId="ADAL" clId="{A54A05E8-2DE6-4D75-86B9-B5C0E0ACD5B4}" dt="2020-12-10T13:28:27.230" v="0" actId="47"/>
      <pc:docMkLst>
        <pc:docMk/>
      </pc:docMkLst>
      <pc:sldChg chg="del">
        <pc:chgData name="Jennie Pollock" userId="87a1a4a4-3733-484b-ac01-18bad5dd8461" providerId="ADAL" clId="{A54A05E8-2DE6-4D75-86B9-B5C0E0ACD5B4}" dt="2020-12-10T13:28:27.230" v="0" actId="47"/>
        <pc:sldMkLst>
          <pc:docMk/>
          <pc:sldMk cId="927230578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D9B0B-A416-416E-9740-124EE7CFF6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31F06B-0DCA-4820-B007-F5B3D3720A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4DC88-2125-463F-9434-9D3D72368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5B48-9B09-43EE-AA15-A8AC4F420317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AE162-6D98-4896-82D4-4CCD97FA8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8B64A-4DA1-4D2E-B36D-901DA08F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02D26-0754-47F3-86A5-222051B4E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870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1AF25-04D8-4DA8-BA47-395BC1A2B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AF5E3A-E9E4-4962-9503-A4FA52A3F1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62F1E-A778-4AD6-9006-A384F383C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5B48-9B09-43EE-AA15-A8AC4F420317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2B947-6CE0-41FA-832B-7A822779F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15D2F-C7DF-4F77-9FEE-02D62D7A2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02D26-0754-47F3-86A5-222051B4E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498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A4CBE1-8A6F-4951-80C1-930F8EAA8A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FD90AB-B85F-441E-8C57-1A630461AF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4E9D6-4894-4B71-BC83-B032BEF9B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5B48-9B09-43EE-AA15-A8AC4F420317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16855-E964-4D5E-B5A0-48ED6C808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C3952-2A7F-4743-9E15-5E3AB868F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02D26-0754-47F3-86A5-222051B4E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637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E1ABD-DC2F-407A-9E7A-A9F514756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A0085-BC2D-4BD0-8DB3-9C6251173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CEB2C-C3A3-4601-B2E2-98A8FDF6C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5B48-9B09-43EE-AA15-A8AC4F420317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B4E5F-B8B0-4F67-A248-C36392009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918EE-BD24-4DE6-A222-3D3E05F2D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02D26-0754-47F3-86A5-222051B4E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25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01F87-BF74-4E06-A54D-9D276B3E2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72081-E66A-478A-B0AB-06A016B6C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8FD9E-5ADE-4AE3-AA79-342258798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5B48-9B09-43EE-AA15-A8AC4F420317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66FD9-ABB3-455B-BD09-79424B50B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93AD1-F96D-4FE0-9312-E6BDBB5D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02D26-0754-47F3-86A5-222051B4E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232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CFAF5-82E4-438C-9D0A-B256E318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7ED04-7F26-40D5-B4C0-9BCA27C39F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F45EC-0449-4FEF-B2C5-520E7C12B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730EBC-6AAC-4CF2-AD64-8096658CF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5B48-9B09-43EE-AA15-A8AC4F420317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DCDDAF-2D18-469D-B39B-83623102A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ACD8F-6695-4F8E-9930-409ED8A77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02D26-0754-47F3-86A5-222051B4E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210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E84CE-DACA-4170-9D26-F491BE21E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3DDB0-35E2-4353-8164-CAA8901FB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86AA5-E5C0-4EF1-8A30-3E9FBF0A7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437349-5007-447F-AED0-1889F97745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AF84E7-14E6-453A-99CB-8E6D626CA6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ACE1F9-9630-41BF-A8F4-348C521F8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5B48-9B09-43EE-AA15-A8AC4F420317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359B8B-1D47-4BC0-8812-536E51268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BDC6DE-3902-43E8-9458-215754FAC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02D26-0754-47F3-86A5-222051B4E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272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40FF3-37CF-4C28-9356-87509F73C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3C33DA-2F51-4EB2-8CD5-B3A8F2659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5B48-9B09-43EE-AA15-A8AC4F420317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2B2808-E57C-4E18-8B83-F55CB3392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EDCA50-A0AB-4071-8086-A1A360584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02D26-0754-47F3-86A5-222051B4E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85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797219-8D12-49AB-BBB7-661E21183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5B48-9B09-43EE-AA15-A8AC4F420317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F14E5D-2F86-4812-A056-8E403DC3A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31A40-B498-44AE-9CC4-6513A7A26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02D26-0754-47F3-86A5-222051B4E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671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94D8A-0ABA-4655-A5B9-D4BD2E5AE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17308-6845-4246-9539-6DFD1082B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E85416-0D63-4DC2-A0B4-41FC6B9F1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18518-68D7-4FFD-87EE-47DEF6D14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5B48-9B09-43EE-AA15-A8AC4F420317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8AC29E-7FE9-4707-9675-CA735BE0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B98415-834C-43A8-AEB1-1039B19F0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02D26-0754-47F3-86A5-222051B4E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11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867A5-CA60-45C4-A91C-D91D13FE6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9AE1AE-E1EB-46E0-B5AD-3D4EA210CB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0FD175-00E8-4276-8993-7C6A8868F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378C94-B2E2-4C09-B327-AA502758A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5B48-9B09-43EE-AA15-A8AC4F420317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12907-684E-4C3A-B225-67E39475B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747DA-D19B-4D7F-A578-C5D1F3ED4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02D26-0754-47F3-86A5-222051B4E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578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F0C30B-3538-4890-9CBC-E0EEAEFAE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9154B-8CAD-4CA8-A7EF-A278E79F4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418EF-DAD6-48CD-9DF9-CBAAB01C8F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35B48-9B09-43EE-AA15-A8AC4F420317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F80E3-DF02-4FE1-8E84-4886C7F4F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59EDC-C636-4041-A692-14266B51B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02D26-0754-47F3-86A5-222051B4E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78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E5432-7B54-42D7-BB72-3F4739308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9876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COVID vaccine and abortion</a:t>
            </a:r>
            <a:endParaRPr lang="en-GB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752A5-10C3-4F10-987B-BC153A619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239744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3200" dirty="0"/>
              <a:t>Jennie Pollock</a:t>
            </a:r>
          </a:p>
          <a:p>
            <a:pPr marL="0" indent="0" algn="ctr">
              <a:buNone/>
            </a:pPr>
            <a:br>
              <a:rPr lang="en-GB" dirty="0"/>
            </a:br>
            <a:r>
              <a:rPr lang="en-GB" dirty="0"/>
              <a:t>Associate Head of Public Policy</a:t>
            </a:r>
          </a:p>
          <a:p>
            <a:pPr marL="0" indent="0" algn="ctr">
              <a:buNone/>
            </a:pPr>
            <a:r>
              <a:rPr lang="en-GB" dirty="0"/>
              <a:t>Christian Medical Fellowship</a:t>
            </a:r>
          </a:p>
          <a:p>
            <a:pPr marL="0" indent="0" algn="ctr">
              <a:buNone/>
            </a:pPr>
            <a:r>
              <a:rPr lang="en-GB" dirty="0"/>
              <a:t>cmf.org.uk</a:t>
            </a:r>
          </a:p>
        </p:txBody>
      </p:sp>
    </p:spTree>
    <p:extLst>
      <p:ext uri="{BB962C8B-B14F-4D97-AF65-F5344CB8AC3E}">
        <p14:creationId xmlns:p14="http://schemas.microsoft.com/office/powerpoint/2010/main" val="3738954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74610-9AB0-4BCE-AA1C-1CDE6E9B0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Facts of the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08558-58C4-4729-94F3-886728F4A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2497"/>
            <a:ext cx="10515599" cy="4961343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The Oxford vaccine and several other vaccines </a:t>
            </a:r>
            <a:r>
              <a:rPr lang="en-GB" i="1" dirty="0"/>
              <a:t>were</a:t>
            </a:r>
            <a:r>
              <a:rPr lang="en-GB" dirty="0"/>
              <a:t> developed using fetal cells obtained from an abortion.</a:t>
            </a:r>
          </a:p>
          <a:p>
            <a:pPr lvl="0"/>
            <a:r>
              <a:rPr lang="en-GB" dirty="0"/>
              <a:t>The abortion took place in 1973 in the Netherlands.</a:t>
            </a:r>
          </a:p>
          <a:p>
            <a:pPr lvl="0"/>
            <a:r>
              <a:rPr lang="en-GB" dirty="0"/>
              <a:t>The cell line derived from the kidney of that baby (HEK 293) has been used in developing and testing countless vaccines and treatments.</a:t>
            </a:r>
          </a:p>
          <a:p>
            <a:pPr lvl="0"/>
            <a:r>
              <a:rPr lang="en-GB" i="1" dirty="0"/>
              <a:t>There are no </a:t>
            </a:r>
            <a:r>
              <a:rPr lang="en-GB" i="1" dirty="0" err="1"/>
              <a:t>fetal</a:t>
            </a:r>
            <a:r>
              <a:rPr lang="en-GB" i="1" dirty="0"/>
              <a:t> cells in </a:t>
            </a:r>
            <a:r>
              <a:rPr lang="en-GB" dirty="0"/>
              <a:t>the vaccine.</a:t>
            </a:r>
          </a:p>
          <a:p>
            <a:pPr lvl="0"/>
            <a:r>
              <a:rPr lang="en-GB" dirty="0"/>
              <a:t>Some other COVID vaccines, like the Pfizer one, were not </a:t>
            </a:r>
            <a:r>
              <a:rPr lang="en-GB" i="1" dirty="0"/>
              <a:t>developed</a:t>
            </a:r>
            <a:r>
              <a:rPr lang="en-GB" dirty="0"/>
              <a:t> using this cell line, but did use it in some of the testing phase.</a:t>
            </a:r>
          </a:p>
          <a:p>
            <a:pPr lvl="0"/>
            <a:r>
              <a:rPr lang="en-GB" dirty="0"/>
              <a:t>Developing these vaccines didn’t require any more abortions to take place.</a:t>
            </a:r>
          </a:p>
        </p:txBody>
      </p:sp>
    </p:spTree>
    <p:extLst>
      <p:ext uri="{BB962C8B-B14F-4D97-AF65-F5344CB8AC3E}">
        <p14:creationId xmlns:p14="http://schemas.microsoft.com/office/powerpoint/2010/main" val="323363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74610-9AB0-4BCE-AA1C-1CDE6E9B0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Factors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08558-58C4-4729-94F3-886728F4A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599" cy="4802187"/>
          </a:xfrm>
        </p:spPr>
        <p:txBody>
          <a:bodyPr>
            <a:normAutofit lnSpcReduction="10000"/>
          </a:bodyPr>
          <a:lstStyle/>
          <a:p>
            <a:pPr lvl="0"/>
            <a:r>
              <a:rPr lang="en-GB" dirty="0"/>
              <a:t>Ends don’t justify means</a:t>
            </a:r>
          </a:p>
          <a:p>
            <a:pPr lvl="0"/>
            <a:r>
              <a:rPr lang="en-GB" dirty="0"/>
              <a:t>We can’t un-know what we know</a:t>
            </a:r>
          </a:p>
          <a:p>
            <a:pPr lvl="0"/>
            <a:r>
              <a:rPr lang="en-GB" dirty="0"/>
              <a:t>Are you </a:t>
            </a:r>
            <a:r>
              <a:rPr lang="en-GB" i="1" dirty="0"/>
              <a:t>cooperating</a:t>
            </a:r>
            <a:r>
              <a:rPr lang="en-GB" dirty="0"/>
              <a:t> with or </a:t>
            </a:r>
            <a:r>
              <a:rPr lang="en-GB" i="1" dirty="0"/>
              <a:t>complicit in</a:t>
            </a:r>
            <a:r>
              <a:rPr lang="en-GB" dirty="0"/>
              <a:t> evil?</a:t>
            </a:r>
          </a:p>
          <a:p>
            <a:pPr lvl="1"/>
            <a:r>
              <a:rPr lang="en-GB" dirty="0"/>
              <a:t>thepublicdiscourse.com/2020/11/72866/</a:t>
            </a:r>
          </a:p>
          <a:p>
            <a:pPr lvl="1"/>
            <a:r>
              <a:rPr lang="en-GB" dirty="0"/>
              <a:t>Formal (or intentional) vs material (or unintentional) cooperation</a:t>
            </a:r>
          </a:p>
          <a:p>
            <a:pPr lvl="1"/>
            <a:r>
              <a:rPr lang="en-GB" dirty="0"/>
              <a:t>Remote or proximate (close) cooperation</a:t>
            </a:r>
          </a:p>
          <a:p>
            <a:pPr lvl="0"/>
            <a:r>
              <a:rPr lang="en-GB" dirty="0"/>
              <a:t>Does this </a:t>
            </a:r>
            <a:r>
              <a:rPr lang="en-GB" i="1" dirty="0"/>
              <a:t>perpetuate</a:t>
            </a:r>
            <a:r>
              <a:rPr lang="en-GB" dirty="0"/>
              <a:t> evil?</a:t>
            </a:r>
          </a:p>
          <a:p>
            <a:pPr lvl="0"/>
            <a:r>
              <a:rPr lang="en-GB" dirty="0"/>
              <a:t>Is there any other option?</a:t>
            </a:r>
          </a:p>
          <a:p>
            <a:pPr lvl="1"/>
            <a:r>
              <a:rPr lang="en-GB" dirty="0"/>
              <a:t>bit.ly/VaccineSources</a:t>
            </a:r>
          </a:p>
          <a:p>
            <a:pPr lvl="0"/>
            <a:r>
              <a:rPr lang="en-GB" dirty="0"/>
              <a:t>God can bring good out of evil</a:t>
            </a:r>
          </a:p>
          <a:p>
            <a:pPr lvl="0"/>
            <a:r>
              <a:rPr lang="en-GB" dirty="0"/>
              <a:t>Are we straining out gnats and swallowing camels (Matt 23:24)?</a:t>
            </a:r>
          </a:p>
        </p:txBody>
      </p:sp>
    </p:spTree>
    <p:extLst>
      <p:ext uri="{BB962C8B-B14F-4D97-AF65-F5344CB8AC3E}">
        <p14:creationId xmlns:p14="http://schemas.microsoft.com/office/powerpoint/2010/main" val="3530338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924E3-8677-4CB5-B664-F2396C00B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111C9-9BD2-400F-B1B7-ED88F1B27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072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1E2311B415A94891B9079743518184" ma:contentTypeVersion="12" ma:contentTypeDescription="Create a new document." ma:contentTypeScope="" ma:versionID="fbf2f12af1282c0de6dd53d8785e5be0">
  <xsd:schema xmlns:xsd="http://www.w3.org/2001/XMLSchema" xmlns:xs="http://www.w3.org/2001/XMLSchema" xmlns:p="http://schemas.microsoft.com/office/2006/metadata/properties" xmlns:ns3="b81f0074-2437-4f27-8898-45c4c43a16bd" xmlns:ns4="13228855-cb1e-49fb-9413-aeb4572525e8" targetNamespace="http://schemas.microsoft.com/office/2006/metadata/properties" ma:root="true" ma:fieldsID="176a7204157720ff2679ee8856b2b5ca" ns3:_="" ns4:_="">
    <xsd:import namespace="b81f0074-2437-4f27-8898-45c4c43a16bd"/>
    <xsd:import namespace="13228855-cb1e-49fb-9413-aeb4572525e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1f0074-2437-4f27-8898-45c4c43a16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228855-cb1e-49fb-9413-aeb4572525e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C89228-D094-41A1-B7D5-F336D4B481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CDD446-00FA-490C-B8BC-38E6A5EB452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8BD02A4-6447-43F9-9579-F7293D2B28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1f0074-2437-4f27-8898-45c4c43a16bd"/>
    <ds:schemaRef ds:uri="13228855-cb1e-49fb-9413-aeb4572525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2433</TotalTime>
  <Words>210</Words>
  <Application>Microsoft Office PowerPoint</Application>
  <PresentationFormat>Widescreen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The COVID vaccine and abortion</vt:lpstr>
      <vt:lpstr>Facts of the case</vt:lpstr>
      <vt:lpstr>Factors to consider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Jennie Pollock</dc:creator>
  <cp:lastModifiedBy>Jennie Pollock</cp:lastModifiedBy>
  <cp:revision>6</cp:revision>
  <dcterms:created xsi:type="dcterms:W3CDTF">2020-07-20T11:31:59Z</dcterms:created>
  <dcterms:modified xsi:type="dcterms:W3CDTF">2020-12-10T13:28:45Z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0x0101007B1E2311B415A94891B9079743518184</vt:lpwstr>
  </property>
</Properties>
</file>